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5" r:id="rId4"/>
    <p:sldId id="281" r:id="rId5"/>
    <p:sldId id="280" r:id="rId6"/>
    <p:sldId id="266" r:id="rId7"/>
    <p:sldId id="268" r:id="rId8"/>
    <p:sldId id="270" r:id="rId9"/>
    <p:sldId id="276" r:id="rId10"/>
    <p:sldId id="286" r:id="rId11"/>
    <p:sldId id="278" r:id="rId12"/>
    <p:sldId id="279" r:id="rId13"/>
    <p:sldId id="275" r:id="rId14"/>
    <p:sldId id="273" r:id="rId15"/>
    <p:sldId id="274" r:id="rId16"/>
    <p:sldId id="257" r:id="rId17"/>
    <p:sldId id="258" r:id="rId18"/>
    <p:sldId id="261" r:id="rId19"/>
    <p:sldId id="264" r:id="rId20"/>
    <p:sldId id="26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9E2C-C05B-43B3-BF25-3E58A26917E4}" type="datetimeFigureOut">
              <a:rPr lang="fr-FR" smtClean="0"/>
              <a:pPr/>
              <a:t>02/06/2026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4D835-2239-4045-B29C-D29353E4DE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fr-FR" dirty="0" smtClean="0"/>
              <a:t>Tour de France des Radioamateurs</a:t>
            </a:r>
            <a:endParaRPr lang="fr-FR" dirty="0"/>
          </a:p>
        </p:txBody>
      </p:sp>
      <p:pic>
        <p:nvPicPr>
          <p:cNvPr id="5" name="Image 4" descr="tfr-s 2026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916832"/>
            <a:ext cx="4800866" cy="48008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Vu sur votre log</a:t>
            </a:r>
            <a:endParaRPr lang="fr-FR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44" y="1517242"/>
            <a:ext cx="8836052" cy="508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Correction - Saisie corrigée</a:t>
            </a:r>
            <a:endParaRPr lang="fr-FR" dirty="0"/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05" y="1556792"/>
            <a:ext cx="8866609" cy="430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 de vacation</a:t>
            </a:r>
            <a:endParaRPr lang="fr-FR" dirty="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51" y="1700808"/>
            <a:ext cx="8816676" cy="40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peut faire l’</a:t>
            </a:r>
            <a:r>
              <a:rPr lang="fr-FR" dirty="0" err="1" smtClean="0"/>
              <a:t>admin</a:t>
            </a:r>
            <a:endParaRPr lang="fr-F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975685"/>
            <a:ext cx="8673284" cy="359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Modifier une entrée</a:t>
            </a:r>
            <a:endParaRPr lang="fr-FR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63" y="1268760"/>
            <a:ext cx="89034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Modification faite par l’</a:t>
            </a:r>
            <a:r>
              <a:rPr lang="fr-FR" dirty="0" err="1" smtClean="0"/>
              <a:t>admin</a:t>
            </a:r>
            <a:endParaRPr lang="fr-F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Dashboard SWL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2296"/>
            <a:ext cx="8229600" cy="274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Saisie écoutes SWL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09131"/>
            <a:ext cx="8229600" cy="31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LOG SWL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5281"/>
            <a:ext cx="8229600" cy="36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Accepter </a:t>
            </a:r>
            <a:r>
              <a:rPr lang="fr-FR" dirty="0" smtClean="0"/>
              <a:t>le QSO entendu - SWL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1902"/>
            <a:ext cx="8229600" cy="396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connexion </a:t>
            </a:r>
            <a:r>
              <a:rPr lang="fr-FR" dirty="0" err="1" smtClean="0"/>
              <a:t>admin</a:t>
            </a:r>
            <a:endParaRPr lang="fr-FR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918" y="1600200"/>
            <a:ext cx="31401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Dashboard du TM (SES)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9463"/>
            <a:ext cx="8229600" cy="360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Admin</a:t>
            </a:r>
            <a:r>
              <a:rPr lang="fr-FR" dirty="0" smtClean="0"/>
              <a:t> SES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26" y="1556792"/>
            <a:ext cx="873179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 d’invitation</a:t>
            </a:r>
            <a:endParaRPr lang="fr-FR" dirty="0"/>
          </a:p>
        </p:txBody>
      </p:sp>
      <p:pic>
        <p:nvPicPr>
          <p:cNvPr id="4" name="Espace réservé du contenu 3" descr="invi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Inscription Waveus</a:t>
            </a:r>
            <a:endParaRPr lang="fr-FR" dirty="0"/>
          </a:p>
        </p:txBody>
      </p:sp>
      <p:pic>
        <p:nvPicPr>
          <p:cNvPr id="23554" name="Picture 2" descr="C:\Users\Yves\Documents\Radio\Waveus\Ecran inscrip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956" y="1600200"/>
            <a:ext cx="358208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Dashboard opérateur</a:t>
            </a:r>
            <a:endParaRPr lang="fr-FR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9" y="1628800"/>
            <a:ext cx="8940863" cy="413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Opérateur – choix de la bande </a:t>
            </a:r>
            <a:br>
              <a:rPr lang="fr-FR" dirty="0" smtClean="0"/>
            </a:br>
            <a:r>
              <a:rPr lang="fr-FR" dirty="0" smtClean="0"/>
              <a:t>et du mode</a:t>
            </a:r>
            <a:endParaRPr lang="fr-FR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4" y="1700808"/>
            <a:ext cx="890180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Indicatif saisi - validé</a:t>
            </a:r>
            <a:endParaRPr lang="fr-FR" dirty="0"/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885373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88671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Corriger une saisie</a:t>
            </a:r>
            <a:endParaRPr lang="fr-FR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88838"/>
            <a:ext cx="8229600" cy="254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339752" y="1772816"/>
            <a:ext cx="440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Revenir sur Activités</a:t>
            </a:r>
            <a:endParaRPr lang="fr-FR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74</Words>
  <Application>Microsoft Office PowerPoint</Application>
  <PresentationFormat>Affichage à l'écran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Tour de France des Radioamateurs</vt:lpstr>
      <vt:lpstr>Après connexion admin</vt:lpstr>
      <vt:lpstr>Admin SES</vt:lpstr>
      <vt:lpstr>Lien d’invitation</vt:lpstr>
      <vt:lpstr>Inscription Waveus</vt:lpstr>
      <vt:lpstr>Dashboard opérateur</vt:lpstr>
      <vt:lpstr>Opérateur – choix de la bande  et du mode</vt:lpstr>
      <vt:lpstr>Indicatif saisi - validé</vt:lpstr>
      <vt:lpstr>Corriger une saisie</vt:lpstr>
      <vt:lpstr>Vu sur votre log</vt:lpstr>
      <vt:lpstr>Correction - Saisie corrigée</vt:lpstr>
      <vt:lpstr>Fin de vacation</vt:lpstr>
      <vt:lpstr>Ce que peut faire l’admin</vt:lpstr>
      <vt:lpstr>Modifier une entrée</vt:lpstr>
      <vt:lpstr>Modification faite par l’admin</vt:lpstr>
      <vt:lpstr>Dashboard SWL</vt:lpstr>
      <vt:lpstr>Saisie écoutes SWL</vt:lpstr>
      <vt:lpstr>LOG SWL</vt:lpstr>
      <vt:lpstr>Accepter le QSO entendu - SWL</vt:lpstr>
      <vt:lpstr>Dashboard du TM (SES)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Yves</dc:creator>
  <cp:lastModifiedBy>Yves</cp:lastModifiedBy>
  <cp:revision>12</cp:revision>
  <dcterms:created xsi:type="dcterms:W3CDTF">2026-05-30T15:39:22Z</dcterms:created>
  <dcterms:modified xsi:type="dcterms:W3CDTF">2026-06-02T12:21:30Z</dcterms:modified>
</cp:coreProperties>
</file>